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7" r:id="rId2"/>
    <p:sldMasterId id="2147483700" r:id="rId3"/>
    <p:sldMasterId id="2147483741" r:id="rId4"/>
    <p:sldMasterId id="2147483753" r:id="rId5"/>
    <p:sldMasterId id="2147483765" r:id="rId6"/>
  </p:sldMasterIdLst>
  <p:notesMasterIdLst>
    <p:notesMasterId r:id="rId18"/>
  </p:notesMasterIdLst>
  <p:sldIdLst>
    <p:sldId id="256" r:id="rId7"/>
    <p:sldId id="272" r:id="rId8"/>
    <p:sldId id="279" r:id="rId9"/>
    <p:sldId id="277" r:id="rId10"/>
    <p:sldId id="281" r:id="rId11"/>
    <p:sldId id="273" r:id="rId12"/>
    <p:sldId id="274" r:id="rId13"/>
    <p:sldId id="275" r:id="rId14"/>
    <p:sldId id="276" r:id="rId15"/>
    <p:sldId id="280" r:id="rId16"/>
    <p:sldId id="262" r:id="rId17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33"/>
    <a:srgbClr val="FFCC66"/>
    <a:srgbClr val="990099"/>
    <a:srgbClr val="CC0099"/>
    <a:srgbClr val="FE9202"/>
    <a:srgbClr val="6C1A00"/>
    <a:srgbClr val="00AACC"/>
    <a:srgbClr val="5EEC3C"/>
    <a:srgbClr val="1D3A00"/>
    <a:srgbClr val="0032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90" autoAdjust="0"/>
  </p:normalViewPr>
  <p:slideViewPr>
    <p:cSldViewPr>
      <p:cViewPr varScale="1">
        <p:scale>
          <a:sx n="88" d="100"/>
          <a:sy n="88" d="100"/>
        </p:scale>
        <p:origin x="640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152705" cy="1527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33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9079F5-4A20-44B5-BFAC-0B14E2713F81}" type="datetimeFigureOut">
              <a:rPr lang="en-US" smtClean="0"/>
              <a:t>10/4/2019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3B4EDE-60F9-4B1B-80BD-B4FF70B8A1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428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65203" y="433880"/>
            <a:ext cx="7177135" cy="1221640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r">
              <a:defRPr sz="36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5203" y="1655521"/>
            <a:ext cx="7177135" cy="610820"/>
          </a:xfrm>
        </p:spPr>
        <p:txBody>
          <a:bodyPr>
            <a:normAutofit/>
          </a:bodyPr>
          <a:lstStyle>
            <a:lvl1pPr marL="0" indent="0" algn="r">
              <a:buNone/>
              <a:defRPr sz="2800" b="0" i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87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60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66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E:\websites\free-power-point-templates\2012\logos.png">
            <a:extLst>
              <a:ext uri="{FF2B5EF4-FFF2-40B4-BE49-F238E27FC236}">
                <a16:creationId xmlns:a16="http://schemas.microsoft.com/office/drawing/2014/main" xmlns="" id="{ED38B126-F850-4970-96DD-0124EC76CDC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18306" y="2326217"/>
            <a:ext cx="1463784" cy="526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609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747684" y="2551474"/>
            <a:ext cx="7005484" cy="1496963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Master </a:t>
            </a: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2102" y="4077927"/>
            <a:ext cx="7382308" cy="678426"/>
          </a:xfrm>
        </p:spPr>
        <p:txBody>
          <a:bodyPr>
            <a:normAutofit/>
          </a:bodyPr>
          <a:lstStyle>
            <a:lvl1pPr marL="0" indent="0" algn="r">
              <a:buNone/>
              <a:defRPr sz="2800" b="0" i="0">
                <a:solidFill>
                  <a:srgbClr val="9EFF2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</a:t>
            </a:r>
            <a:r>
              <a:rPr lang="en-US" dirty="0" smtClean="0"/>
              <a:t>Master </a:t>
            </a:r>
            <a:r>
              <a:rPr lang="en-US" dirty="0"/>
              <a:t>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527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947" y="290706"/>
            <a:ext cx="8259098" cy="763526"/>
          </a:xfrm>
        </p:spPr>
        <p:txBody>
          <a:bodyPr>
            <a:normAutofit/>
          </a:bodyPr>
          <a:lstStyle>
            <a:lvl1pPr algn="r">
              <a:defRPr sz="3600" baseline="0">
                <a:solidFill>
                  <a:srgbClr val="9EFF2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714" y="1327356"/>
            <a:ext cx="8246070" cy="3451120"/>
          </a:xfrm>
        </p:spPr>
        <p:txBody>
          <a:bodyPr/>
          <a:lstStyle>
            <a:lvl1pPr algn="l">
              <a:defRPr sz="2800">
                <a:solidFill>
                  <a:schemeClr val="tx1"/>
                </a:solidFill>
              </a:defRPr>
            </a:lvl1pPr>
            <a:lvl2pPr algn="l">
              <a:defRPr>
                <a:solidFill>
                  <a:schemeClr val="tx1"/>
                </a:solidFill>
              </a:defRPr>
            </a:lvl2pPr>
            <a:lvl3pPr algn="l">
              <a:defRPr>
                <a:solidFill>
                  <a:schemeClr val="tx1"/>
                </a:solidFill>
              </a:defRPr>
            </a:lvl3pPr>
            <a:lvl4pPr algn="l">
              <a:defRPr>
                <a:solidFill>
                  <a:schemeClr val="tx1"/>
                </a:solidFill>
              </a:defRPr>
            </a:lvl4pPr>
            <a:lvl5pPr algn="l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54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1762" y="318047"/>
            <a:ext cx="6489566" cy="72534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9EFF2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7522" y="1069259"/>
            <a:ext cx="6511411" cy="3619239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142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508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981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076" y="242156"/>
            <a:ext cx="8093365" cy="763525"/>
          </a:xfrm>
        </p:spPr>
        <p:txBody>
          <a:bodyPr>
            <a:normAutofit/>
          </a:bodyPr>
          <a:lstStyle>
            <a:lvl1pPr algn="r">
              <a:defRPr sz="3600" baseline="0">
                <a:solidFill>
                  <a:srgbClr val="9EFF2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2131" y="1677643"/>
            <a:ext cx="4040188" cy="47982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131" y="2150038"/>
            <a:ext cx="4040188" cy="2276294"/>
          </a:xfrm>
        </p:spPr>
        <p:txBody>
          <a:bodyPr/>
          <a:lstStyle>
            <a:lvl1pPr algn="ctr">
              <a:defRPr sz="24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</a:defRPr>
            </a:lvl2pPr>
            <a:lvl3pPr algn="ctr">
              <a:defRPr sz="1800">
                <a:solidFill>
                  <a:schemeClr val="tx1"/>
                </a:solidFill>
              </a:defRPr>
            </a:lvl3pPr>
            <a:lvl4pPr algn="ctr">
              <a:defRPr sz="1600">
                <a:solidFill>
                  <a:schemeClr val="tx1"/>
                </a:solidFill>
              </a:defRPr>
            </a:lvl4pPr>
            <a:lvl5pPr algn="ctr"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57264" y="1677643"/>
            <a:ext cx="4041775" cy="47982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57264" y="2150038"/>
            <a:ext cx="4041775" cy="2276294"/>
          </a:xfrm>
        </p:spPr>
        <p:txBody>
          <a:bodyPr/>
          <a:lstStyle>
            <a:lvl1pPr algn="ctr">
              <a:defRPr sz="24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</a:defRPr>
            </a:lvl2pPr>
            <a:lvl3pPr algn="ctr">
              <a:defRPr sz="1800">
                <a:solidFill>
                  <a:schemeClr val="tx1"/>
                </a:solidFill>
              </a:defRPr>
            </a:lvl3pPr>
            <a:lvl4pPr algn="ctr">
              <a:defRPr sz="1600">
                <a:solidFill>
                  <a:schemeClr val="tx1"/>
                </a:solidFill>
              </a:defRPr>
            </a:lvl4pPr>
            <a:lvl5pPr algn="ctr"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520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57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281179"/>
            <a:ext cx="8246070" cy="763525"/>
          </a:xfrm>
        </p:spPr>
        <p:txBody>
          <a:bodyPr>
            <a:normAutofit/>
          </a:bodyPr>
          <a:lstStyle>
            <a:lvl1pPr algn="r">
              <a:defRPr sz="3600" baseline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6" y="1655523"/>
            <a:ext cx="8246070" cy="3054101"/>
          </a:xfrm>
        </p:spPr>
        <p:txBody>
          <a:bodyPr/>
          <a:lstStyle>
            <a:lvl1pPr algn="l"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471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89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4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3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08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9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842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508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E:\websites\free-power-point-templates\2012\logos.png">
            <a:extLst>
              <a:ext uri="{FF2B5EF4-FFF2-40B4-BE49-F238E27FC236}">
                <a16:creationId xmlns:a16="http://schemas.microsoft.com/office/drawing/2014/main" xmlns="" id="{08B89D22-1D6E-450B-881F-4D2A4C527F7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08475" y="2326219"/>
            <a:ext cx="1463784" cy="526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1947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1919" y="1885950"/>
            <a:ext cx="6686549" cy="1697086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1919" y="3583036"/>
            <a:ext cx="6686549" cy="844712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7" y="3242859"/>
            <a:ext cx="1308489" cy="583942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8" y="3397155"/>
            <a:ext cx="584825" cy="273844"/>
          </a:xfrm>
        </p:spPr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02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4706" y="468082"/>
            <a:ext cx="6683765" cy="96066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1909" y="1600206"/>
            <a:ext cx="6686550" cy="283321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535788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08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9" y="1544063"/>
            <a:ext cx="6686549" cy="1101600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9" y="2647597"/>
            <a:ext cx="6686549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2383634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8" y="2433105"/>
            <a:ext cx="584825" cy="273844"/>
          </a:xfrm>
        </p:spPr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062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1909" y="1600206"/>
            <a:ext cx="3235398" cy="28332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3060" y="1594672"/>
            <a:ext cx="3235398" cy="28332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3141" y="535788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8" y="590838"/>
            <a:ext cx="584825" cy="273844"/>
          </a:xfrm>
        </p:spPr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858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4536" y="1479533"/>
            <a:ext cx="2994549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1909" y="1911725"/>
            <a:ext cx="3257170" cy="2515545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29981" y="1477112"/>
            <a:ext cx="2999251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75218" y="1909304"/>
            <a:ext cx="3254006" cy="2515545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3141" y="535788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8" y="590838"/>
            <a:ext cx="584825" cy="273844"/>
          </a:xfrm>
        </p:spPr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479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6843" y="433880"/>
            <a:ext cx="6260905" cy="572644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6843" y="1197409"/>
            <a:ext cx="6260905" cy="3511061"/>
          </a:xfrm>
        </p:spPr>
        <p:txBody>
          <a:bodyPr/>
          <a:lstStyle>
            <a:lvl1pPr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9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3141" y="535788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731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3141" y="535788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852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22" y="334566"/>
            <a:ext cx="2628899" cy="732234"/>
          </a:xfrm>
        </p:spPr>
        <p:txBody>
          <a:bodyPr anchor="b"/>
          <a:lstStyle>
            <a:lvl1pPr algn="l">
              <a:defRPr sz="15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259" y="334567"/>
            <a:ext cx="3886200" cy="4061222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22" y="1198961"/>
            <a:ext cx="2628899" cy="319682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535788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781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3600451"/>
            <a:ext cx="668655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1909" y="476224"/>
            <a:ext cx="6686550" cy="2891228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4025504"/>
            <a:ext cx="6686550" cy="37028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683800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8" y="3737316"/>
            <a:ext cx="584825" cy="273844"/>
          </a:xfrm>
        </p:spPr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1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9" y="457200"/>
            <a:ext cx="6686549" cy="233778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9" y="3265535"/>
            <a:ext cx="6686549" cy="1166898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2383634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8" y="2433105"/>
            <a:ext cx="584825" cy="273844"/>
          </a:xfrm>
        </p:spPr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02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7471" y="457200"/>
            <a:ext cx="6295445" cy="217170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56259" y="2628900"/>
            <a:ext cx="5652416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9" y="3265535"/>
            <a:ext cx="6686549" cy="1166898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3141" y="2383634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8" y="2433105"/>
            <a:ext cx="584825" cy="273844"/>
          </a:xfrm>
        </p:spPr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850739" y="48600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36139" y="2178980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53628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1828800"/>
            <a:ext cx="6686550" cy="2043634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3886206"/>
            <a:ext cx="6686550" cy="54721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683800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8" y="3737316"/>
            <a:ext cx="584825" cy="273844"/>
          </a:xfrm>
        </p:spPr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71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137471" y="457200"/>
            <a:ext cx="6295445" cy="217170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1909" y="3257550"/>
            <a:ext cx="6686550" cy="62865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3886206"/>
            <a:ext cx="6686550" cy="54721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3141" y="3683800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8" y="3737316"/>
            <a:ext cx="584825" cy="273844"/>
          </a:xfrm>
        </p:spPr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850739" y="48600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336139" y="2178980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171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9" y="470555"/>
            <a:ext cx="6686549" cy="2160015"/>
          </a:xfrm>
        </p:spPr>
        <p:txBody>
          <a:bodyPr anchor="ctr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1909" y="3257550"/>
            <a:ext cx="6686550" cy="62865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3886206"/>
            <a:ext cx="6686550" cy="54721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683800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8" y="3737316"/>
            <a:ext cx="584825" cy="273844"/>
          </a:xfrm>
        </p:spPr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054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535788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19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44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1119" y="470560"/>
            <a:ext cx="1655701" cy="3962863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1909" y="470560"/>
            <a:ext cx="4857750" cy="39628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535788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E:\websites\free-power-point-templates\2012\logos.png">
            <a:extLst>
              <a:ext uri="{FF2B5EF4-FFF2-40B4-BE49-F238E27FC236}">
                <a16:creationId xmlns:a16="http://schemas.microsoft.com/office/drawing/2014/main" xmlns="" id="{ED38B126-F850-4970-96DD-0124EC76CDC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18306" y="2326219"/>
            <a:ext cx="1463784" cy="526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9084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171450"/>
            <a:ext cx="8695944" cy="452628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4015472"/>
            <a:ext cx="8723376" cy="998685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00152"/>
            <a:ext cx="7772400" cy="1335081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667001"/>
            <a:ext cx="6400800" cy="11049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171450"/>
            <a:ext cx="8695944" cy="3552444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43" y="3152695"/>
            <a:ext cx="2876429" cy="535520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3056467"/>
            <a:ext cx="5544515" cy="637604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3065672"/>
            <a:ext cx="5467980" cy="580704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3055632"/>
            <a:ext cx="3308000" cy="488662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3043918"/>
            <a:ext cx="8723376" cy="997406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1847670"/>
            <a:ext cx="7772400" cy="1143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078088"/>
            <a:ext cx="6417734" cy="70485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009394"/>
            <a:ext cx="3822192" cy="258546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009394"/>
            <a:ext cx="3822192" cy="258546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08585"/>
            <a:ext cx="3822192" cy="47982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7" y="2571751"/>
            <a:ext cx="3820055" cy="2022872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008585"/>
            <a:ext cx="3822192" cy="47982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71751"/>
            <a:ext cx="3822192" cy="2022872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171450"/>
            <a:ext cx="8695944" cy="1069848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535645"/>
            <a:ext cx="8723376" cy="997406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171450"/>
            <a:ext cx="8695944" cy="1069848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2686052"/>
            <a:ext cx="3352800" cy="142875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535643"/>
            <a:ext cx="8723376" cy="998685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1714500"/>
            <a:ext cx="3352800" cy="939546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371600"/>
            <a:ext cx="3904076" cy="28575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171450"/>
            <a:ext cx="8695944" cy="452628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4015472"/>
            <a:ext cx="8723376" cy="998685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60" y="254002"/>
            <a:ext cx="3812645" cy="1822451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8" y="2089150"/>
            <a:ext cx="3818467" cy="18161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028700"/>
            <a:ext cx="3566160" cy="219456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791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171450"/>
            <a:ext cx="8695944" cy="1069848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535643"/>
            <a:ext cx="8723376" cy="998685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85850"/>
            <a:ext cx="2057400" cy="3365500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085852"/>
            <a:ext cx="6019800" cy="3365501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4" name="Picture 13" descr="E:\websites\free-power-point-templates\2012\logos.png">
            <a:extLst>
              <a:ext uri="{FF2B5EF4-FFF2-40B4-BE49-F238E27FC236}">
                <a16:creationId xmlns:a16="http://schemas.microsoft.com/office/drawing/2014/main" xmlns="" id="{ED38B126-F850-4970-96DD-0124EC76CDC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18306" y="2326219"/>
            <a:ext cx="1463784" cy="526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A6707A-5373-4FFF-8644-A673FCAD9807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83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0B7E20-7982-4022-B466-75EE6C549783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6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F8BDAC-65B8-408D-8A0C-E34AA9D8E6A6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6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CD24A6-96E4-4839-96F1-AD79191B95A3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215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33AA38-FB35-41EC-9D5E-C03F6AA6228F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44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09E21F-7691-4820-8ADC-6AA81EAA4510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97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9C5AD2-2A9F-46B3-A885-CACF3562E7B2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29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60385C-6655-4B85-93E4-EDDBC6763D64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118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281179"/>
            <a:ext cx="8246070" cy="763525"/>
          </a:xfrm>
        </p:spPr>
        <p:txBody>
          <a:bodyPr>
            <a:normAutofit/>
          </a:bodyPr>
          <a:lstStyle>
            <a:lvl1pPr algn="r">
              <a:defRPr sz="3600" baseline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879" y="1786519"/>
            <a:ext cx="4040188" cy="47982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879" y="2266344"/>
            <a:ext cx="4040188" cy="2137871"/>
          </a:xfrm>
        </p:spPr>
        <p:txBody>
          <a:bodyPr/>
          <a:lstStyle>
            <a:lvl1pPr algn="ctr"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2000">
                <a:solidFill>
                  <a:schemeClr val="bg1">
                    <a:lumMod val="50000"/>
                  </a:schemeClr>
                </a:solidFill>
              </a:defRPr>
            </a:lvl2pPr>
            <a:lvl3pPr algn="ctr">
              <a:defRPr sz="1800">
                <a:solidFill>
                  <a:schemeClr val="bg1">
                    <a:lumMod val="50000"/>
                  </a:schemeClr>
                </a:solidFill>
              </a:defRPr>
            </a:lvl3pPr>
            <a:lvl4pPr algn="ctr">
              <a:defRPr sz="1600">
                <a:solidFill>
                  <a:schemeClr val="bg1">
                    <a:lumMod val="50000"/>
                  </a:schemeClr>
                </a:solidFill>
              </a:defRPr>
            </a:lvl4pPr>
            <a:lvl5pPr algn="ctr">
              <a:defRPr sz="1600">
                <a:solidFill>
                  <a:schemeClr val="bg1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8" y="1786519"/>
            <a:ext cx="4041775" cy="47982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8" y="2266344"/>
            <a:ext cx="4041775" cy="2137871"/>
          </a:xfrm>
        </p:spPr>
        <p:txBody>
          <a:bodyPr/>
          <a:lstStyle>
            <a:lvl1pPr algn="ctr"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2000">
                <a:solidFill>
                  <a:schemeClr val="bg1">
                    <a:lumMod val="50000"/>
                  </a:schemeClr>
                </a:solidFill>
              </a:defRPr>
            </a:lvl2pPr>
            <a:lvl3pPr algn="ctr">
              <a:defRPr sz="1800">
                <a:solidFill>
                  <a:schemeClr val="bg1">
                    <a:lumMod val="50000"/>
                  </a:schemeClr>
                </a:solidFill>
              </a:defRPr>
            </a:lvl3pPr>
            <a:lvl4pPr algn="ctr">
              <a:defRPr sz="1600">
                <a:solidFill>
                  <a:schemeClr val="bg1">
                    <a:lumMod val="50000"/>
                  </a:schemeClr>
                </a:solidFill>
              </a:defRPr>
            </a:lvl4pPr>
            <a:lvl5pPr algn="ctr">
              <a:defRPr sz="1600">
                <a:solidFill>
                  <a:schemeClr val="bg1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911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C62FF4-398E-4ABC-A528-43173FAD5211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815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67C31F-85E4-401A-A530-6338C05F154D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29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7714E8-2605-4A55-8E6C-4F5141263AC9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565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1989233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3789411"/>
            <a:ext cx="5637010" cy="66158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6" y="2349220"/>
            <a:ext cx="7175351" cy="1344875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548640"/>
            <a:ext cx="6400800" cy="26060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1989233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1629487"/>
            <a:ext cx="5966666" cy="1817510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3455633"/>
            <a:ext cx="5970494" cy="626595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548639"/>
            <a:ext cx="3346704" cy="26060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548640"/>
            <a:ext cx="3346704" cy="26060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548641"/>
            <a:ext cx="3346704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050245"/>
            <a:ext cx="3346704" cy="2057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548641"/>
            <a:ext cx="3346704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049274"/>
            <a:ext cx="3346704" cy="2057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73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100" y="1657350"/>
            <a:ext cx="3636085" cy="943870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20" y="548641"/>
            <a:ext cx="4017085" cy="3671048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2623353"/>
            <a:ext cx="3388660" cy="160463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1989233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857252"/>
            <a:ext cx="4114800" cy="2345855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757865"/>
            <a:ext cx="3694114" cy="1622265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3348316"/>
            <a:ext cx="6383538" cy="85725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548639"/>
            <a:ext cx="6400800" cy="260604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282388"/>
            <a:ext cx="2057400" cy="3928754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8" y="548642"/>
            <a:ext cx="4829287" cy="367104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E:\websites\free-power-point-templates\2012\logos.png">
            <a:extLst>
              <a:ext uri="{FF2B5EF4-FFF2-40B4-BE49-F238E27FC236}">
                <a16:creationId xmlns:a16="http://schemas.microsoft.com/office/drawing/2014/main" xmlns="" id="{ED38B126-F850-4970-96DD-0124EC76CDC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18306" y="2326219"/>
            <a:ext cx="1463784" cy="526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864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45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4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/>
              <a:pPr/>
              <a:t>10/4/2019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039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1E867DF-3DCA-4725-94F0-F2B6BD747A82}"/>
              </a:ext>
            </a:extLst>
          </p:cNvPr>
          <p:cNvSpPr txBox="1"/>
          <p:nvPr userDrawn="1"/>
        </p:nvSpPr>
        <p:spPr>
          <a:xfrm>
            <a:off x="-9150" y="5213747"/>
            <a:ext cx="8389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white">
                    <a:lumMod val="65000"/>
                  </a:prstClr>
                </a:solidFill>
              </a:rPr>
              <a:t>This presentation uses a free template provided by FPPT.com</a:t>
            </a:r>
          </a:p>
          <a:p>
            <a:r>
              <a:rPr lang="en-US" sz="1400" dirty="0">
                <a:solidFill>
                  <a:prstClr val="white">
                    <a:lumMod val="65000"/>
                  </a:prstClr>
                </a:solidFill>
              </a:rPr>
              <a:t>www.free-power-point-templates.com</a:t>
            </a:r>
          </a:p>
        </p:txBody>
      </p:sp>
    </p:spTree>
    <p:extLst>
      <p:ext uri="{BB962C8B-B14F-4D97-AF65-F5344CB8AC3E}">
        <p14:creationId xmlns:p14="http://schemas.microsoft.com/office/powerpoint/2010/main" val="1759982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3" y="171452"/>
            <a:ext cx="2138637" cy="4978971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0416" y="-588"/>
            <a:ext cx="1767506" cy="514052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37160" cy="51435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4706" y="468082"/>
            <a:ext cx="6683765" cy="9606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09" y="1600200"/>
            <a:ext cx="6686550" cy="2914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1210" y="4597829"/>
            <a:ext cx="859712" cy="2777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/>
              <a:pPr/>
              <a:t>10/4/2019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1922" y="4601856"/>
            <a:ext cx="571499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398868" y="590838"/>
            <a:ext cx="58482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>
                <a:solidFill>
                  <a:srgbClr val="FEFFFF"/>
                </a:solidFill>
              </a:defRPr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357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</p:sldLayoutIdLst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171450"/>
            <a:ext cx="8695944" cy="185166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259572"/>
            <a:ext cx="8723376" cy="997406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53746"/>
            <a:ext cx="8229600" cy="9395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4687623"/>
            <a:ext cx="378669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53074F12-AA26-4AC8-9962-C36BB8F32554}" type="datetimeFigureOut">
              <a:rPr lang="en-US" smtClean="0"/>
              <a:pPr/>
              <a:t>10/4/2019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43" y="4687623"/>
            <a:ext cx="378669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4687623"/>
            <a:ext cx="116182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70" y="2006600"/>
            <a:ext cx="7408333" cy="25880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DFCAE4-92C6-4C7B-B391-B5D975A3B0E6}" type="slidenum">
              <a:rPr lang="es-E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E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072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29050"/>
            <a:ext cx="9144000" cy="131445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2905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826228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94" y="3279126"/>
            <a:ext cx="6512511" cy="85725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549195"/>
            <a:ext cx="6400800" cy="2606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4629150"/>
            <a:ext cx="2514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/>
              <a:pPr/>
              <a:t>10/4/2019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4" y="4629150"/>
            <a:ext cx="335280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4629150"/>
            <a:ext cx="18288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</p:sldLayoutIdLst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6.xml"/><Relationship Id="rId5" Type="http://schemas.microsoft.com/office/2007/relationships/hdphoto" Target="../media/hdphoto2.wdp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4.xml"/><Relationship Id="rId5" Type="http://schemas.microsoft.com/office/2007/relationships/hdphoto" Target="../media/hdphoto4.wdp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9965" y="3355897"/>
            <a:ext cx="8236920" cy="1832460"/>
          </a:xfrm>
        </p:spPr>
        <p:txBody>
          <a:bodyPr>
            <a:normAutofit fontScale="90000"/>
          </a:bodyPr>
          <a:lstStyle/>
          <a:p>
            <a:r>
              <a:rPr 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anose="030804020302050B0404" pitchFamily="66" charset="0"/>
              </a:rPr>
              <a:t>ERASMUS +</a:t>
            </a:r>
            <a:br>
              <a:rPr 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anose="030804020302050B0404" pitchFamily="66" charset="0"/>
              </a:rPr>
            </a:br>
            <a:r>
              <a:rPr lang="en-US" sz="4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anose="030804020302050B0404" pitchFamily="66" charset="0"/>
              </a:rPr>
              <a:t>LET’S BE CREATIVE AND LEARN WITH ART”</a:t>
            </a:r>
            <a:br>
              <a:rPr lang="en-US" sz="4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anose="030804020302050B0404" pitchFamily="66" charset="0"/>
              </a:rPr>
            </a:br>
            <a:r>
              <a:rPr 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anose="030804020302050B0404" pitchFamily="66" charset="0"/>
              </a:rPr>
              <a:t>CREARTIVITY</a:t>
            </a: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anose="030804020302050B0404" pitchFamily="66" charset="0"/>
              </a:rPr>
              <a:t/>
            </a:r>
            <a:b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anose="030804020302050B0404" pitchFamily="66" charset="0"/>
              </a:rPr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/>
              <a:t> </a:t>
            </a:r>
            <a:br>
              <a:rPr lang="en-US" dirty="0"/>
            </a:b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3395" y="433886"/>
            <a:ext cx="1353490" cy="1374341"/>
          </a:xfrm>
          <a:prstGeom prst="rect">
            <a:avLst/>
          </a:prstGeom>
        </p:spPr>
      </p:pic>
      <p:pic>
        <p:nvPicPr>
          <p:cNvPr id="3" name="Rapsodia Roman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1670" y="42515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20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12" accel="5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275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1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81" y="397072"/>
            <a:ext cx="7931509" cy="44597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25" y="404994"/>
            <a:ext cx="7934865" cy="44499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25" y="285761"/>
            <a:ext cx="3608722" cy="463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60" y="220381"/>
            <a:ext cx="3486604" cy="46488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470" y="333820"/>
            <a:ext cx="4315783" cy="4586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2863" y="213825"/>
            <a:ext cx="5217581" cy="46410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1633" y="-329645"/>
            <a:ext cx="9981748" cy="5802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774" y="-170161"/>
            <a:ext cx="9745333" cy="56433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611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0"/>
                            </p:stCondLst>
                            <p:childTnLst>
                              <p:par>
                                <p:cTn id="20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3500"/>
                            </p:stCondLst>
                            <p:childTnLst>
                              <p:par>
                                <p:cTn id="27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000"/>
                            </p:stCondLst>
                            <p:childTnLst>
                              <p:par>
                                <p:cTn id="31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7" descr="blob:https://web.whatsapp.com/a8c75da8-0151-44b6-a831-954f9eba018f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9" descr="blob:https://web.whatsapp.com/a8c75da8-0151-44b6-a831-954f9eba018f"/>
          <p:cNvSpPr>
            <a:spLocks noChangeAspect="1" noChangeArrowheads="1"/>
          </p:cNvSpPr>
          <p:nvPr/>
        </p:nvSpPr>
        <p:spPr bwMode="auto">
          <a:xfrm>
            <a:off x="307975" y="15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11" descr="blob:https://web.whatsapp.com/a8c75da8-0151-44b6-a831-954f9eba018f"/>
          <p:cNvSpPr>
            <a:spLocks noChangeAspect="1" noChangeArrowheads="1"/>
          </p:cNvSpPr>
          <p:nvPr/>
        </p:nvSpPr>
        <p:spPr bwMode="auto">
          <a:xfrm>
            <a:off x="460375" y="1682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540" y="130948"/>
            <a:ext cx="5816327" cy="4004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778923" y="4103968"/>
            <a:ext cx="55579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THANK  YOU ! </a:t>
            </a:r>
            <a:endParaRPr lang="en-US" sz="5400" b="1" i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15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7015280" y="160291"/>
            <a:ext cx="1985962" cy="4983163"/>
          </a:xfrm>
        </p:spPr>
        <p:txBody>
          <a:bodyPr>
            <a:normAutofit/>
          </a:bodyPr>
          <a:lstStyle/>
          <a:p>
            <a:pPr algn="ctr"/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anose="030804020302050B0404" pitchFamily="66" charset="0"/>
              </a:rPr>
              <a:t>WE  ARE  FROM ROMANIA,</a:t>
            </a:r>
          </a:p>
          <a:p>
            <a:pPr marL="0" indent="0" algn="just">
              <a:buNone/>
            </a:pPr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anose="030804020302050B0404" pitchFamily="66" charset="0"/>
              </a:rPr>
              <a:t> A COUNTRY FROM  THE SOUTH-EAST OF </a:t>
            </a:r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anose="030804020302050B0404" pitchFamily="66" charset="0"/>
              </a:rPr>
              <a:t>EUROPE</a:t>
            </a:r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anose="030804020302050B0404" pitchFamily="66" charset="0"/>
              </a:rPr>
              <a:t>.</a:t>
            </a:r>
          </a:p>
          <a:p>
            <a:endParaRPr lang="en-US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eestyle Script" panose="030804020302050B0404" pitchFamily="66" charset="0"/>
            </a:endParaRPr>
          </a:p>
          <a:p>
            <a:pPr marL="0" indent="0">
              <a:buNone/>
            </a:pPr>
            <a:endParaRPr lang="en-US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eestyle Script" panose="030804020302050B0404" pitchFamily="66" charset="0"/>
            </a:endParaRPr>
          </a:p>
          <a:p>
            <a:pPr algn="ctr"/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anose="030804020302050B0404" pitchFamily="66" charset="0"/>
              </a:rPr>
              <a:t>	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anose="030804020302050B0404" pitchFamily="66" charset="0"/>
              </a:rPr>
              <a:t>WE 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anose="030804020302050B0404" pitchFamily="66" charset="0"/>
              </a:rPr>
              <a:t> LIVE  IN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anose="030804020302050B0404" pitchFamily="66" charset="0"/>
              </a:rPr>
              <a:t>DRAGASANI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anose="030804020302050B0404" pitchFamily="66" charset="0"/>
              </a:rPr>
              <a:t>,</a:t>
            </a:r>
          </a:p>
          <a:p>
            <a:pPr marL="0" indent="0" algn="just">
              <a:buNone/>
            </a:pPr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anose="030804020302050B0404" pitchFamily="66" charset="0"/>
              </a:rPr>
              <a:t>   A </a:t>
            </a:r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anose="030804020302050B0404" pitchFamily="66" charset="0"/>
              </a:rPr>
              <a:t>SMALL TOWN IN THE SOUTH OF THE COUNTRY, WELL-KNOWN FOR ITS WINE</a:t>
            </a:r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anose="030804020302050B0404" pitchFamily="66" charset="0"/>
              </a:rPr>
              <a:t>.</a:t>
            </a:r>
          </a:p>
          <a:p>
            <a:pPr marL="0" indent="0" algn="just">
              <a:buNone/>
            </a:pPr>
            <a:endParaRPr lang="en-US" sz="20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eestyle Script" panose="030804020302050B0404" pitchFamily="66" charset="0"/>
            </a:endParaRPr>
          </a:p>
          <a:p>
            <a:endParaRPr lang="en-US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eestyle Script" panose="030804020302050B0404" pitchFamily="66" charset="0"/>
            </a:endParaRPr>
          </a:p>
          <a:p>
            <a:pPr marL="0" indent="0">
              <a:buNone/>
            </a:pPr>
            <a:endParaRPr lang="en-US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eestyle Script" panose="030804020302050B0404" pitchFamily="66" charset="0"/>
            </a:endParaRPr>
          </a:p>
          <a:p>
            <a:pPr marL="0" indent="0">
              <a:buNone/>
            </a:pPr>
            <a:endParaRPr lang="en-US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eestyle Script" panose="030804020302050B0404" pitchFamily="66" charset="0"/>
            </a:endParaRPr>
          </a:p>
        </p:txBody>
      </p:sp>
      <p:sp>
        <p:nvSpPr>
          <p:cNvPr id="2" name="AutoShape 2" descr="Imagini pentru roman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9920" t="15421" r="12278" b="2847"/>
          <a:stretch/>
        </p:blipFill>
        <p:spPr>
          <a:xfrm>
            <a:off x="1365207" y="215471"/>
            <a:ext cx="5383953" cy="42419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6166" t="8377" r="3808" b="9536"/>
          <a:stretch/>
        </p:blipFill>
        <p:spPr>
          <a:xfrm>
            <a:off x="1365207" y="233351"/>
            <a:ext cx="5383953" cy="42419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9787" y="3684"/>
            <a:ext cx="6260905" cy="5296379"/>
          </a:xfrm>
          <a:prstGeom prst="rect">
            <a:avLst/>
          </a:prstGeom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36919" y="1970164"/>
            <a:ext cx="482871" cy="480278"/>
          </a:xfrm>
          <a:prstGeom prst="rect">
            <a:avLst/>
          </a:prstGeom>
          <a:noFill/>
          <a:ln w="38100">
            <a:solidFill>
              <a:srgbClr val="FF6600"/>
            </a:solidFill>
            <a:miter lim="800000"/>
            <a:headEnd/>
            <a:tailEnd/>
          </a:ln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2246" y="2651872"/>
            <a:ext cx="842959" cy="2017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001" y="2593914"/>
            <a:ext cx="644400" cy="2003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4253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9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1500"/>
                            </p:stCondLst>
                            <p:childTnLst>
                              <p:par>
                                <p:cTn id="27" presetID="26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42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34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8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89" tmFilter="0, 0; 0.125,0.2665; 0.25,0.4; 0.375,0.465; 0.5,0.5;  0.625,0.535; 0.75,0.6; 0.875,0.7335; 1,1">
                                          <p:stCondLst>
                                            <p:cond delay="48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" tmFilter="0, 0; 0.125,0.2665; 0.25,0.4; 0.375,0.465; 0.5,0.5;  0.625,0.535; 0.75,0.6; 0.875,0.7335; 1,1">
                                          <p:stCondLst>
                                            <p:cond delay="9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" tmFilter="0, 0; 0.125,0.2665; 0.25,0.4; 0.375,0.465; 0.5,0.5;  0.625,0.535; 0.75,0.6; 0.875,0.7335; 1,1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1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" decel="50000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1">
                                          <p:stCondLst>
                                            <p:cond delay="9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" decel="50000">
                                          <p:stCondLst>
                                            <p:cond delay="98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1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" decel="50000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" decel="50000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0"/>
                            </p:stCondLst>
                            <p:childTnLst>
                              <p:par>
                                <p:cTn id="44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8500"/>
                            </p:stCondLst>
                            <p:childTnLst>
                              <p:par>
                                <p:cTn id="48" presetID="53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150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04460" y="1197411"/>
            <a:ext cx="2443280" cy="3512215"/>
          </a:xfrm>
        </p:spPr>
        <p:txBody>
          <a:bodyPr>
            <a:normAutofit lnSpcReduction="10000"/>
          </a:bodyPr>
          <a:lstStyle/>
          <a:p>
            <a:pPr algn="ctr">
              <a:lnSpc>
                <a:spcPct val="90000"/>
              </a:lnSpc>
            </a:pPr>
            <a:r>
              <a:rPr lang="en-US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US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It was a school without a building of its own, with only two teachers and thirty-six pupils in four classes</a:t>
            </a:r>
            <a:endParaRPr lang="en-U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>
              <a:lnSpc>
                <a:spcPct val="90000"/>
              </a:lnSpc>
            </a:pPr>
            <a:endParaRPr lang="en-US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eestyle Script" panose="030804020302050B0404" pitchFamily="66" charset="0"/>
            </a:endParaRPr>
          </a:p>
          <a:p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449610" y="299286"/>
            <a:ext cx="8551480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</a:pPr>
            <a:r>
              <a:rPr lang="en-US" sz="14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1912</a:t>
            </a:r>
            <a:r>
              <a:rPr lang="en-US" sz="1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- IN DR</a:t>
            </a:r>
            <a:r>
              <a:rPr lang="ro-RO" sz="1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Ă</a:t>
            </a:r>
            <a:r>
              <a:rPr lang="en-US" sz="1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G</a:t>
            </a:r>
            <a:r>
              <a:rPr lang="ro-RO" sz="1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ĂȘ</a:t>
            </a:r>
            <a:r>
              <a:rPr lang="en-US" sz="1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ANI A NEW SCHOOL WAS </a:t>
            </a:r>
            <a:r>
              <a:rPr lang="en-US" sz="1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CREATED, NAMED ”URBAN </a:t>
            </a:r>
            <a:r>
              <a:rPr lang="en-US" sz="1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SCHOOL FOR  GIRLS”.</a:t>
            </a:r>
            <a:endParaRPr lang="en-US" sz="1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7" r="2351"/>
          <a:stretch/>
        </p:blipFill>
        <p:spPr>
          <a:xfrm>
            <a:off x="296260" y="1044705"/>
            <a:ext cx="6078220" cy="3817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7448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91960" y="281175"/>
            <a:ext cx="3202234" cy="244328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In </a:t>
            </a:r>
            <a:r>
              <a:rPr lang="en-US" sz="1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1922, </a:t>
            </a:r>
            <a:r>
              <a:rPr lang="en-US" sz="1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Gh</a:t>
            </a:r>
            <a:r>
              <a:rPr lang="en-US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. </a:t>
            </a:r>
            <a:r>
              <a:rPr lang="en-US" sz="1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Luculescu</a:t>
            </a:r>
            <a:r>
              <a:rPr lang="en-US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 a well-known and respected </a:t>
            </a:r>
            <a:r>
              <a:rPr lang="ro-RO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local </a:t>
            </a:r>
            <a:r>
              <a:rPr lang="ro-RO" sz="1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businesman</a:t>
            </a:r>
            <a:r>
              <a:rPr lang="ro-RO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 </a:t>
            </a:r>
            <a:r>
              <a:rPr lang="ro-RO" sz="1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owner</a:t>
            </a:r>
            <a:r>
              <a:rPr lang="ro-RO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of a </a:t>
            </a:r>
            <a:r>
              <a:rPr lang="ro-RO" sz="1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vineyard</a:t>
            </a:r>
            <a:r>
              <a:rPr lang="en-US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 began the building of a school in the memory of his adoptive daughter, </a:t>
            </a:r>
            <a:r>
              <a:rPr lang="en-US" sz="1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Getta</a:t>
            </a:r>
            <a:r>
              <a:rPr lang="en-US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Costache</a:t>
            </a:r>
            <a:r>
              <a:rPr lang="en-US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. </a:t>
            </a:r>
          </a:p>
          <a:p>
            <a:pPr marL="0" indent="0" algn="just">
              <a:buNone/>
            </a:pPr>
            <a:r>
              <a:rPr lang="en-US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 </a:t>
            </a:r>
          </a:p>
          <a:p>
            <a:pPr marL="0" indent="0" algn="just">
              <a:buNone/>
            </a:pPr>
            <a:endParaRPr lang="en-US" sz="1400" dirty="0"/>
          </a:p>
        </p:txBody>
      </p:sp>
      <p:pic>
        <p:nvPicPr>
          <p:cNvPr id="1026" name="Picture 2" descr="C:\Users\Poro\Documents\Desktop\scoala monografie\b44c0daf-cebe-40c2-8f74-8ec71ed824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575" y="281175"/>
            <a:ext cx="2106641" cy="33089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Poro\Documents\Desktop\scoala monografie\2e8144e3-9fcc-4173-9935-c879fa9c1f7b.jp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48" y="1631726"/>
            <a:ext cx="2064939" cy="33690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808475" y="3028296"/>
            <a:ext cx="290139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     </a:t>
            </a:r>
            <a:r>
              <a:rPr lang="en-US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US" sz="17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After four years, he finished the  new school called ‘’PRIMARY SCHOOL </a:t>
            </a:r>
            <a:r>
              <a:rPr lang="ro-RO" sz="17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FOR </a:t>
            </a:r>
            <a:r>
              <a:rPr lang="en-US" sz="17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GIRLS </a:t>
            </a:r>
            <a:r>
              <a:rPr lang="en-US" sz="17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GETTA</a:t>
            </a:r>
            <a:r>
              <a:rPr lang="en-US" sz="17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” and this was the name of the school for twenty years.</a:t>
            </a:r>
            <a:endParaRPr lang="en-US" sz="1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400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9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2" presetClass="entr" presetSubtype="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type="ctrTitle"/>
          </p:nvPr>
        </p:nvSpPr>
        <p:spPr>
          <a:xfrm>
            <a:off x="3961184" y="1655520"/>
            <a:ext cx="5039265" cy="3393094"/>
          </a:xfrm>
        </p:spPr>
        <p:txBody>
          <a:bodyPr>
            <a:normAutofit fontScale="90000"/>
          </a:bodyPr>
          <a:lstStyle/>
          <a:p>
            <a:pPr marL="0" indent="0">
              <a:buNone/>
            </a:pPr>
            <a:r>
              <a:rPr lang="en-US" dirty="0"/>
              <a:t> </a:t>
            </a:r>
          </a:p>
          <a:p>
            <a:pPr marL="0" indent="0">
              <a:buNone/>
            </a:pP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DIFFERENT NAMES OF OUR SCHOOL OVER THE YEARS: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/>
            </a:r>
            <a:b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ELEMENTARY SCHOOL 1</a:t>
            </a:r>
            <a:r>
              <a:rPr lang="en-US" sz="20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ST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MAY, </a:t>
            </a:r>
            <a:b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EIGHT YEARS GENERAL 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SCHOOL 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/>
            </a:r>
            <a:b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/>
            </a:r>
            <a:b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/>
            </a:r>
            <a:b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marL="0" indent="0">
              <a:buNone/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TEN YEARS  GENERAL SCHOOL,  NO. 2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</a:t>
            </a:r>
            <a:b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/>
            </a:r>
            <a:b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b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/>
            </a:r>
            <a:b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marL="0" indent="0">
              <a:buNone/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THE SCHOOL WITH  I-VIII CLASSES, N</a:t>
            </a:r>
            <a:r>
              <a: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O 2.</a:t>
            </a:r>
          </a:p>
          <a:p>
            <a:pPr marL="0" indent="0">
              <a:buNone/>
            </a:pPr>
            <a:r>
              <a: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 </a:t>
            </a:r>
          </a:p>
          <a:p>
            <a:pPr marL="0" indent="0" algn="just">
              <a:buNone/>
            </a:pPr>
            <a:r>
              <a:rPr lang="en-US" sz="3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 </a:t>
            </a:r>
          </a:p>
          <a:p>
            <a:pPr marL="0" indent="0" algn="just">
              <a:buNone/>
            </a:pPr>
            <a:r>
              <a:rPr lang="en-US" sz="3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 </a:t>
            </a:r>
          </a:p>
          <a:p>
            <a:pPr marL="0" indent="0">
              <a:buNone/>
            </a:pPr>
            <a:r>
              <a:rPr lang="en-US" dirty="0"/>
              <a:t>	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902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6260" y="281177"/>
            <a:ext cx="855148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    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In 1967, our school extended with a new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buiding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made of five classrooms: four classes and a teacher’s lounge.</a:t>
            </a:r>
          </a:p>
          <a:p>
            <a:pPr algn="just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     </a:t>
            </a:r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algn="just"/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algn="just"/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algn="just"/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algn="just"/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algn="just"/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algn="just"/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algn="just"/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algn="just"/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algn="just"/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algn="just"/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algn="just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	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70" y="1287668"/>
            <a:ext cx="3665714" cy="24863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C:\Users\Poro\Documents\Desktop\ffee5ca8-30d9-49c3-9e6f-d01554926af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413" y="1256417"/>
            <a:ext cx="3601079" cy="2403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4300268"/>
            <a:ext cx="90004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After that there were new additions: six classrooms and two other buildings, a physics lab and a chemistry lab.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848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6260" y="3793393"/>
            <a:ext cx="85514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 </a:t>
            </a:r>
            <a:r>
              <a:rPr lang="en-US" dirty="0" smtClean="0"/>
              <a:t>      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In 1977 a terrible earthquake hit Romania and the school building needed consolidation. Later, in 1993 the old building was demolished and replaced with a new one new building with three floors and 16 rooms, 2 labs, a gym, a festivity hall, a library, a teachers’ room, the Principal room and the Secretariat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.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052" y="206479"/>
            <a:ext cx="5665896" cy="3586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 descr="C:\Users\Poro\Documents\Desktop\6162cc7d-d52d-4b83-a5f3-48b3158cc6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052" y="206478"/>
            <a:ext cx="5665896" cy="34360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Poro\Documents\Desktop\41c26281-73be-492c-88b3-f6ea96f40ef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052" y="169803"/>
            <a:ext cx="5714893" cy="36235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055" y="139553"/>
            <a:ext cx="5763890" cy="3653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18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0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860" y="1214367"/>
            <a:ext cx="6719020" cy="38528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365195" y="281175"/>
            <a:ext cx="85208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  Since 1995, our school has been named Tudor </a:t>
            </a:r>
            <a:r>
              <a:rPr lang="en-US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Vladimirescu</a:t>
            </a: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 </a:t>
            </a:r>
          </a:p>
          <a:p>
            <a:pPr algn="just"/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    after a great national hero who stopped in our town for a while. </a:t>
            </a:r>
          </a:p>
          <a:p>
            <a:pPr algn="just"/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In 2012, a new modern building body was added on the east side.</a:t>
            </a:r>
          </a:p>
          <a:p>
            <a:pPr algn="just"/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.</a:t>
            </a:r>
          </a:p>
          <a:p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 </a:t>
            </a:r>
          </a:p>
          <a:p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	</a:t>
            </a:r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6" t="10434" r="20087" b="13272"/>
          <a:stretch/>
        </p:blipFill>
        <p:spPr bwMode="auto">
          <a:xfrm>
            <a:off x="-41237" y="76052"/>
            <a:ext cx="2155097" cy="4941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0823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6260" y="3793390"/>
            <a:ext cx="836561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    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Nowadays, Tudor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Vladimirescu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School has over  1000 pupils (kindergarten, primary and lower secondary). </a:t>
            </a:r>
          </a:p>
          <a:p>
            <a:pPr algn="just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There are 25 classrooms, modern labs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 gym, a festivity hall and a small cafeteria.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	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995" y="96620"/>
            <a:ext cx="5174760" cy="3801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655" y="83819"/>
            <a:ext cx="5221619" cy="3556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234" y="83819"/>
            <a:ext cx="5159521" cy="3834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234" y="125227"/>
            <a:ext cx="5302214" cy="3793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Imagine 13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9" t="7087" r="6086" b="9090"/>
          <a:stretch/>
        </p:blipFill>
        <p:spPr bwMode="auto">
          <a:xfrm>
            <a:off x="1670605" y="83818"/>
            <a:ext cx="5802790" cy="37095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3430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50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300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6500"/>
                            </p:stCondLst>
                            <p:childTnLst>
                              <p:par>
                                <p:cTn id="27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4.xml><?xml version="1.0" encoding="utf-8"?>
<a:theme xmlns:a="http://schemas.openxmlformats.org/drawingml/2006/main" name="Wavefor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1340</TotalTime>
  <Words>319</Words>
  <Application>Microsoft Office PowerPoint</Application>
  <PresentationFormat>On-screen Show (16:9)</PresentationFormat>
  <Paragraphs>51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11</vt:i4>
      </vt:variant>
    </vt:vector>
  </HeadingPairs>
  <TitlesOfParts>
    <vt:vector size="27" baseType="lpstr">
      <vt:lpstr>Arial</vt:lpstr>
      <vt:lpstr>Calibri</vt:lpstr>
      <vt:lpstr>Candara</vt:lpstr>
      <vt:lpstr>Century Gothic</vt:lpstr>
      <vt:lpstr>Comic Sans MS</vt:lpstr>
      <vt:lpstr>Freestyle Script</vt:lpstr>
      <vt:lpstr>Georgia</vt:lpstr>
      <vt:lpstr>Symbol</vt:lpstr>
      <vt:lpstr>Trebuchet MS</vt:lpstr>
      <vt:lpstr>Wingdings 3</vt:lpstr>
      <vt:lpstr>Office Theme</vt:lpstr>
      <vt:lpstr>3_Office Theme</vt:lpstr>
      <vt:lpstr>Wisp</vt:lpstr>
      <vt:lpstr>Waveform</vt:lpstr>
      <vt:lpstr>Diseño predeterminado</vt:lpstr>
      <vt:lpstr>Slipstream</vt:lpstr>
      <vt:lpstr>ERASMUS + LET’S BE CREATIVE AND LEARN WITH ART” CREARTIVITY     </vt:lpstr>
      <vt:lpstr>PowerPoint Presentation</vt:lpstr>
      <vt:lpstr>PowerPoint Presentation</vt:lpstr>
      <vt:lpstr>PowerPoint Presentation</vt:lpstr>
      <vt:lpstr>  DIFFERENT NAMES OF OUR SCHOOL OVER THE YEARS: ELEMENTARY SCHOOL 1ST MAY,  EIGHT YEARS GENERAL SCHOOL     TEN YEARS  GENERAL SCHOOL,  NO. 2,       THE SCHOOL WITH  I-VIII CLASSES, NO 2.      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Julian</dc:creator>
  <cp:lastModifiedBy>Daniela</cp:lastModifiedBy>
  <cp:revision>172</cp:revision>
  <dcterms:created xsi:type="dcterms:W3CDTF">2013-08-21T19:17:07Z</dcterms:created>
  <dcterms:modified xsi:type="dcterms:W3CDTF">2019-10-04T19:15:23Z</dcterms:modified>
</cp:coreProperties>
</file>